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91" d="100"/>
          <a:sy n="91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93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41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59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8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95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22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35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48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982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3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97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36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25F3A91A-068D-3221-5BF6-FF11303F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15065"/>
              </p:ext>
            </p:extLst>
          </p:nvPr>
        </p:nvGraphicFramePr>
        <p:xfrm>
          <a:off x="315310" y="683860"/>
          <a:ext cx="11529848" cy="53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865">
                  <a:extLst>
                    <a:ext uri="{9D8B030D-6E8A-4147-A177-3AD203B41FA5}">
                      <a16:colId xmlns="" xmlns:a16="http://schemas.microsoft.com/office/drawing/2014/main" val="1557389890"/>
                    </a:ext>
                  </a:extLst>
                </a:gridCol>
                <a:gridCol w="3966903">
                  <a:extLst>
                    <a:ext uri="{9D8B030D-6E8A-4147-A177-3AD203B41FA5}">
                      <a16:colId xmlns="" xmlns:a16="http://schemas.microsoft.com/office/drawing/2014/main" val="4081734077"/>
                    </a:ext>
                  </a:extLst>
                </a:gridCol>
                <a:gridCol w="3804080">
                  <a:extLst>
                    <a:ext uri="{9D8B030D-6E8A-4147-A177-3AD203B41FA5}">
                      <a16:colId xmlns="" xmlns:a16="http://schemas.microsoft.com/office/drawing/2014/main" val="2427664071"/>
                    </a:ext>
                  </a:extLst>
                </a:gridCol>
              </a:tblGrid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عنوان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7838813"/>
                  </a:ext>
                </a:extLst>
              </a:tr>
              <a:tr h="1248168">
                <a:tc gridSpan="3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طراحی و ساخت دستگاه تولید لوله‌های خون‌گیری در خلأ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PT-PTT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6240104"/>
                  </a:ext>
                </a:extLst>
              </a:tr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مختصری در مورد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664482"/>
                  </a:ext>
                </a:extLst>
              </a:tr>
              <a:tr h="1520736">
                <a:tc gridSpan="3"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در این فناوری بارگیری خودکار از طریق 2 پایه قالب به طور همزمان انجام می‌گیرد. 20 لوله با عملکرد تشخیص چند جنبه ای از جمله لوله گیر، لوله از دست رفته و لوله معکوس برای یک بار بارگذاری می شود. </a:t>
                      </a:r>
                      <a:endParaRPr lang="x-none" sz="1100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9392275"/>
                  </a:ext>
                </a:extLst>
              </a:tr>
              <a:tr h="354674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راه تماس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سازمان مربوط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84816891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(داخلی ۱۱۰)-۰۴۴۳۲۷۵۱۲۴۰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پارک علم و فناوری استان: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شرکت حیات ارومیه 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2669624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۰۹۱۹۹۵۷۰۶۷۲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شتابدهنده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آرکاپ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: 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74062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43A82FF-BB8D-4CB2-BE06-09A26B8EB40C}"/>
              </a:ext>
            </a:extLst>
          </p:cNvPr>
          <p:cNvGrpSpPr/>
          <p:nvPr/>
        </p:nvGrpSpPr>
        <p:grpSpPr>
          <a:xfrm>
            <a:off x="4447222" y="6215345"/>
            <a:ext cx="3297556" cy="504000"/>
            <a:chOff x="4300529" y="6146070"/>
            <a:chExt cx="3297556" cy="504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620222E-C8F1-5671-7850-608A17783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24643" t="23581" r="24643" b="23581"/>
            <a:stretch/>
          </p:blipFill>
          <p:spPr>
            <a:xfrm>
              <a:off x="6510434" y="6146070"/>
              <a:ext cx="480161" cy="50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49F8412-11AF-4CB5-DBDF-185DDD2E0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6942" y="6146070"/>
              <a:ext cx="630001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C5255B5-1BAE-57CB-69A3-50684069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085" y="6146070"/>
              <a:ext cx="504000" cy="50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17CDE82-FE0E-0E7D-B22A-4CAE590D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970" t="32179" r="21087" b="30503"/>
            <a:stretch/>
          </p:blipFill>
          <p:spPr>
            <a:xfrm>
              <a:off x="4990869" y="6146070"/>
              <a:ext cx="682582" cy="50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061DBC-FA30-B07D-7F67-1D71954A1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962" t="22657" r="48509" b="46997"/>
            <a:stretch/>
          </p:blipFill>
          <p:spPr>
            <a:xfrm>
              <a:off x="4300529" y="6146070"/>
              <a:ext cx="586849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7343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{C37DF3DD-01F8-7442-91B7-B30645942B68}tf10001123</Template>
  <TotalTime>137</TotalTime>
  <Words>85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 Yagut</vt:lpstr>
      <vt:lpstr>Gill Sans MT</vt:lpstr>
      <vt:lpstr>Majalla UI</vt:lpstr>
      <vt:lpstr>Wingdings 2</vt:lpstr>
      <vt:lpstr>Dividend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 Faridpour</dc:creator>
  <cp:lastModifiedBy>wastp</cp:lastModifiedBy>
  <cp:revision>15</cp:revision>
  <dcterms:created xsi:type="dcterms:W3CDTF">2022-10-10T06:33:47Z</dcterms:created>
  <dcterms:modified xsi:type="dcterms:W3CDTF">2022-10-12T06:32:16Z</dcterms:modified>
</cp:coreProperties>
</file>