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91" d="100"/>
          <a:sy n="91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931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412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596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88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95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226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353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048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982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036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973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366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25F3A91A-068D-3221-5BF6-FF11303F9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034454"/>
              </p:ext>
            </p:extLst>
          </p:nvPr>
        </p:nvGraphicFramePr>
        <p:xfrm>
          <a:off x="315310" y="683860"/>
          <a:ext cx="11529848" cy="538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865">
                  <a:extLst>
                    <a:ext uri="{9D8B030D-6E8A-4147-A177-3AD203B41FA5}">
                      <a16:colId xmlns="" xmlns:a16="http://schemas.microsoft.com/office/drawing/2014/main" val="1557389890"/>
                    </a:ext>
                  </a:extLst>
                </a:gridCol>
                <a:gridCol w="3966903">
                  <a:extLst>
                    <a:ext uri="{9D8B030D-6E8A-4147-A177-3AD203B41FA5}">
                      <a16:colId xmlns="" xmlns:a16="http://schemas.microsoft.com/office/drawing/2014/main" val="4081734077"/>
                    </a:ext>
                  </a:extLst>
                </a:gridCol>
                <a:gridCol w="3804080">
                  <a:extLst>
                    <a:ext uri="{9D8B030D-6E8A-4147-A177-3AD203B41FA5}">
                      <a16:colId xmlns="" xmlns:a16="http://schemas.microsoft.com/office/drawing/2014/main" val="2427664071"/>
                    </a:ext>
                  </a:extLst>
                </a:gridCol>
              </a:tblGrid>
              <a:tr h="354674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عنوان نیاز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7838813"/>
                  </a:ext>
                </a:extLst>
              </a:tr>
              <a:tr h="1248168">
                <a:tc gridSpan="3"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طراحی و تولید گوی‌های شناور ضد تبخیر مخازن اسید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6240104"/>
                  </a:ext>
                </a:extLst>
              </a:tr>
              <a:tr h="354674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مختصری در مورد نیاز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0664482"/>
                  </a:ext>
                </a:extLst>
              </a:tr>
              <a:tr h="1520736">
                <a:tc gridSpan="3">
                  <a:txBody>
                    <a:bodyPr/>
                    <a:lstStyle/>
                    <a:p>
                      <a:pPr marL="0" algn="r" defTabSz="457200" rtl="0" eaLnBrk="1" latinLnBrk="0" hangingPunct="1"/>
                      <a:endParaRPr lang="x-none" sz="1100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9392275"/>
                  </a:ext>
                </a:extLst>
              </a:tr>
              <a:tr h="354674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راه تماس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سازمان مربوط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84816891"/>
                  </a:ext>
                </a:extLst>
              </a:tr>
              <a:tr h="7603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(داخلی ۱۱۰)-۰۴۴۳۲۷۵۱۲۴۰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شماره تماس پارک علم و فناوری استان: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شرکت هوش‌افزار شانلی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32669624"/>
                  </a:ext>
                </a:extLst>
              </a:tr>
              <a:tr h="7603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۰۹۱۹۹۵۷۰۶۷۲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شماره تماس </a:t>
                      </a:r>
                      <a:r>
                        <a:rPr lang="fa-IR" dirty="0" err="1">
                          <a:latin typeface="B Yagut" pitchFamily="2" charset="-78"/>
                          <a:cs typeface="B Yagut" pitchFamily="2" charset="-78"/>
                        </a:rPr>
                        <a:t>شتابدهنده</a:t>
                      </a: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 </a:t>
                      </a:r>
                      <a:r>
                        <a:rPr lang="fa-IR" dirty="0" err="1">
                          <a:latin typeface="B Yagut" pitchFamily="2" charset="-78"/>
                          <a:cs typeface="B Yagut" pitchFamily="2" charset="-78"/>
                        </a:rPr>
                        <a:t>آرکاپ</a:t>
                      </a: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: 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474062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43A82FF-BB8D-4CB2-BE06-09A26B8EB40C}"/>
              </a:ext>
            </a:extLst>
          </p:cNvPr>
          <p:cNvGrpSpPr/>
          <p:nvPr/>
        </p:nvGrpSpPr>
        <p:grpSpPr>
          <a:xfrm>
            <a:off x="4447222" y="6215345"/>
            <a:ext cx="3297556" cy="504000"/>
            <a:chOff x="4300529" y="6146070"/>
            <a:chExt cx="3297556" cy="504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620222E-C8F1-5671-7850-608A17783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24643" t="23581" r="24643" b="23581"/>
            <a:stretch/>
          </p:blipFill>
          <p:spPr>
            <a:xfrm>
              <a:off x="6510434" y="6146070"/>
              <a:ext cx="480161" cy="504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49F8412-11AF-4CB5-DBDF-185DDD2E0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6942" y="6146070"/>
              <a:ext cx="630001" cy="504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C5255B5-1BAE-57CB-69A3-506840697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4085" y="6146070"/>
              <a:ext cx="504000" cy="50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17CDE82-FE0E-0E7D-B22A-4CAE590D2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970" t="32179" r="21087" b="30503"/>
            <a:stretch/>
          </p:blipFill>
          <p:spPr>
            <a:xfrm>
              <a:off x="4990869" y="6146070"/>
              <a:ext cx="682582" cy="50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4061DBC-FA30-B07D-7F67-1D71954A1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962" t="22657" r="48509" b="46997"/>
            <a:stretch/>
          </p:blipFill>
          <p:spPr>
            <a:xfrm>
              <a:off x="4300529" y="6146070"/>
              <a:ext cx="586849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7343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{C37DF3DD-01F8-7442-91B7-B30645942B68}tf10001123</Template>
  <TotalTime>138</TotalTime>
  <Words>41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 Yagut</vt:lpstr>
      <vt:lpstr>Gill Sans MT</vt:lpstr>
      <vt:lpstr>Majalla UI</vt:lpstr>
      <vt:lpstr>Wingdings 2</vt:lpstr>
      <vt:lpstr>Dividend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Salar Faridpour</dc:creator>
  <cp:lastModifiedBy>wastp</cp:lastModifiedBy>
  <cp:revision>16</cp:revision>
  <dcterms:created xsi:type="dcterms:W3CDTF">2022-10-10T06:33:47Z</dcterms:created>
  <dcterms:modified xsi:type="dcterms:W3CDTF">2022-10-12T06:33:02Z</dcterms:modified>
</cp:coreProperties>
</file>